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</p:sldIdLst>
  <p:sldSz cx="26282650" cy="36004500"/>
  <p:notesSz cx="6858000" cy="9144000"/>
  <p:defaultTextStyle>
    <a:defPPr>
      <a:defRPr lang="x-none"/>
    </a:defPPr>
    <a:lvl1pPr marL="0" algn="l" defTabSz="3024223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1pPr>
    <a:lvl2pPr marL="1512111" algn="l" defTabSz="3024223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2pPr>
    <a:lvl3pPr marL="3024223" algn="l" defTabSz="3024223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3pPr>
    <a:lvl4pPr marL="4536335" algn="l" defTabSz="3024223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4pPr>
    <a:lvl5pPr marL="6048447" algn="l" defTabSz="3024223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5pPr>
    <a:lvl6pPr marL="7560558" algn="l" defTabSz="3024223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6pPr>
    <a:lvl7pPr marL="9072669" algn="l" defTabSz="3024223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7pPr>
    <a:lvl8pPr marL="10584781" algn="l" defTabSz="3024223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8pPr>
    <a:lvl9pPr marL="12096893" algn="l" defTabSz="3024223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 userDrawn="1">
          <p15:clr>
            <a:srgbClr val="A4A3A4"/>
          </p15:clr>
        </p15:guide>
        <p15:guide id="2" pos="1247" userDrawn="1">
          <p15:clr>
            <a:srgbClr val="A4A3A4"/>
          </p15:clr>
        </p15:guide>
        <p15:guide id="3" pos="8674" userDrawn="1">
          <p15:clr>
            <a:srgbClr val="A4A3A4"/>
          </p15:clr>
        </p15:guide>
        <p15:guide id="4" pos="15341" userDrawn="1">
          <p15:clr>
            <a:srgbClr val="A4A3A4"/>
          </p15:clr>
        </p15:guide>
        <p15:guide id="5" pos="7835" userDrawn="1">
          <p15:clr>
            <a:srgbClr val="A4A3A4"/>
          </p15:clr>
        </p15:guide>
        <p15:guide id="6" pos="1927" userDrawn="1">
          <p15:clr>
            <a:srgbClr val="A4A3A4"/>
          </p15:clr>
        </p15:guide>
        <p15:guide id="7" pos="14627" userDrawn="1">
          <p15:clr>
            <a:srgbClr val="A4A3A4"/>
          </p15:clr>
        </p15:guide>
        <p15:guide id="8" orient="horz" pos="11341">
          <p15:clr>
            <a:srgbClr val="A4A3A4"/>
          </p15:clr>
        </p15:guide>
        <p15:guide id="9" pos="8675">
          <p15:clr>
            <a:srgbClr val="A4A3A4"/>
          </p15:clr>
        </p15:guide>
        <p15:guide id="10" pos="15343">
          <p15:clr>
            <a:srgbClr val="A4A3A4"/>
          </p15:clr>
        </p15:guide>
        <p15:guide id="11" pos="7836">
          <p15:clr>
            <a:srgbClr val="A4A3A4"/>
          </p15:clr>
        </p15:guide>
        <p15:guide id="12" pos="14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DE112"/>
    <a:srgbClr val="12F217"/>
    <a:srgbClr val="1EF223"/>
    <a:srgbClr val="21B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3" autoAdjust="0"/>
    <p:restoredTop sz="99824" autoAdjust="0"/>
  </p:normalViewPr>
  <p:slideViewPr>
    <p:cSldViewPr showGuides="1">
      <p:cViewPr>
        <p:scale>
          <a:sx n="25" d="100"/>
          <a:sy n="25" d="100"/>
        </p:scale>
        <p:origin x="936" y="20"/>
      </p:cViewPr>
      <p:guideLst>
        <p:guide orient="horz" pos="11339"/>
        <p:guide pos="1247"/>
        <p:guide pos="8674"/>
        <p:guide pos="15341"/>
        <p:guide pos="7835"/>
        <p:guide pos="1927"/>
        <p:guide pos="14627"/>
        <p:guide orient="horz" pos="11341"/>
        <p:guide pos="8675"/>
        <p:guide pos="15343"/>
        <p:guide pos="7836"/>
        <p:guide pos="14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1199" y="11184750"/>
            <a:ext cx="22340253" cy="77176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2398" y="20402550"/>
            <a:ext cx="18397855" cy="920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79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58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33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117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96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676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45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23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4133" y="33370840"/>
            <a:ext cx="6132618" cy="1916906"/>
          </a:xfrm>
          <a:prstGeom prst="rect">
            <a:avLst/>
          </a:prstGeom>
        </p:spPr>
        <p:txBody>
          <a:bodyPr/>
          <a:lstStyle/>
          <a:p>
            <a:fld id="{C934B764-67E2-4FA5-9EAC-E9AB9AB732AD}" type="datetimeFigureOut">
              <a:rPr lang="x-none" smtClean="0"/>
              <a:t>19/9/2022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79906" y="33370840"/>
            <a:ext cx="8322839" cy="1916906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835899" y="33370840"/>
            <a:ext cx="6132618" cy="1916906"/>
          </a:xfrm>
          <a:prstGeom prst="rect">
            <a:avLst/>
          </a:prstGeom>
        </p:spPr>
        <p:txBody>
          <a:bodyPr/>
          <a:lstStyle/>
          <a:p>
            <a:fld id="{99DAF21E-6E85-41D1-BA81-1B604E77893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024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133" y="1441850"/>
            <a:ext cx="23654385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4133" y="8401068"/>
            <a:ext cx="23654385" cy="237613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4133" y="33370840"/>
            <a:ext cx="6132618" cy="1916906"/>
          </a:xfrm>
          <a:prstGeom prst="rect">
            <a:avLst/>
          </a:prstGeom>
        </p:spPr>
        <p:txBody>
          <a:bodyPr/>
          <a:lstStyle/>
          <a:p>
            <a:fld id="{C934B764-67E2-4FA5-9EAC-E9AB9AB732AD}" type="datetimeFigureOut">
              <a:rPr lang="x-none" smtClean="0"/>
              <a:t>19/9/2022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79906" y="33370840"/>
            <a:ext cx="8322839" cy="1916906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835899" y="33370840"/>
            <a:ext cx="6132618" cy="1916906"/>
          </a:xfrm>
          <a:prstGeom prst="rect">
            <a:avLst/>
          </a:prstGeom>
        </p:spPr>
        <p:txBody>
          <a:bodyPr/>
          <a:lstStyle/>
          <a:p>
            <a:fld id="{99DAF21E-6E85-41D1-BA81-1B604E77893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701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769221" y="7567613"/>
            <a:ext cx="16997025" cy="1612868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8132" y="7567613"/>
            <a:ext cx="50553036" cy="161286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842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133" y="1441850"/>
            <a:ext cx="23654385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133" y="8401068"/>
            <a:ext cx="23654385" cy="237613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4133" y="33370840"/>
            <a:ext cx="6132618" cy="1916906"/>
          </a:xfrm>
          <a:prstGeom prst="rect">
            <a:avLst/>
          </a:prstGeom>
        </p:spPr>
        <p:txBody>
          <a:bodyPr/>
          <a:lstStyle/>
          <a:p>
            <a:fld id="{C934B764-67E2-4FA5-9EAC-E9AB9AB732AD}" type="datetimeFigureOut">
              <a:rPr lang="x-none" smtClean="0"/>
              <a:t>19/9/2022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79906" y="33370840"/>
            <a:ext cx="8322839" cy="1916906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835899" y="33370840"/>
            <a:ext cx="6132618" cy="1916906"/>
          </a:xfrm>
          <a:prstGeom prst="rect">
            <a:avLst/>
          </a:prstGeom>
        </p:spPr>
        <p:txBody>
          <a:bodyPr/>
          <a:lstStyle/>
          <a:p>
            <a:fld id="{99DAF21E-6E85-41D1-BA81-1B604E77893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420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148" y="23136243"/>
            <a:ext cx="22340253" cy="7150894"/>
          </a:xfrm>
          <a:prstGeom prst="rect">
            <a:avLst/>
          </a:prstGeom>
        </p:spPr>
        <p:txBody>
          <a:bodyPr anchor="t"/>
          <a:lstStyle>
            <a:lvl1pPr algn="l">
              <a:defRPr sz="15600" b="1" cap="all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6148" y="15260256"/>
            <a:ext cx="22340253" cy="78759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1pPr>
            <a:lvl2pPr marL="1779383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 marL="3558755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3pPr>
            <a:lvl4pPr marL="5338139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711751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89689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676277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455649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4235032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4133" y="33370840"/>
            <a:ext cx="6132618" cy="1916906"/>
          </a:xfrm>
          <a:prstGeom prst="rect">
            <a:avLst/>
          </a:prstGeom>
        </p:spPr>
        <p:txBody>
          <a:bodyPr/>
          <a:lstStyle/>
          <a:p>
            <a:fld id="{C934B764-67E2-4FA5-9EAC-E9AB9AB732AD}" type="datetimeFigureOut">
              <a:rPr lang="x-none" smtClean="0"/>
              <a:t>19/9/2022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79906" y="33370840"/>
            <a:ext cx="8322839" cy="1916906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835899" y="33370840"/>
            <a:ext cx="6132618" cy="1916906"/>
          </a:xfrm>
          <a:prstGeom prst="rect">
            <a:avLst/>
          </a:prstGeom>
        </p:spPr>
        <p:txBody>
          <a:bodyPr/>
          <a:lstStyle/>
          <a:p>
            <a:fld id="{99DAF21E-6E85-41D1-BA81-1B604E77893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812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133" y="1441850"/>
            <a:ext cx="23654385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135" y="44105513"/>
            <a:ext cx="33775030" cy="124748925"/>
          </a:xfrm>
          <a:prstGeom prst="rect">
            <a:avLst/>
          </a:prstGeom>
        </p:spPr>
        <p:txBody>
          <a:bodyPr/>
          <a:lstStyle>
            <a:lvl1pPr>
              <a:defRPr sz="109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91207" y="44105513"/>
            <a:ext cx="33775030" cy="124748925"/>
          </a:xfrm>
          <a:prstGeom prst="rect">
            <a:avLst/>
          </a:prstGeom>
        </p:spPr>
        <p:txBody>
          <a:bodyPr/>
          <a:lstStyle>
            <a:lvl1pPr>
              <a:defRPr sz="109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14133" y="33370840"/>
            <a:ext cx="6132618" cy="1916906"/>
          </a:xfrm>
          <a:prstGeom prst="rect">
            <a:avLst/>
          </a:prstGeom>
        </p:spPr>
        <p:txBody>
          <a:bodyPr/>
          <a:lstStyle/>
          <a:p>
            <a:fld id="{C934B764-67E2-4FA5-9EAC-E9AB9AB732AD}" type="datetimeFigureOut">
              <a:rPr lang="x-none" smtClean="0"/>
              <a:t>19/9/2022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979906" y="33370840"/>
            <a:ext cx="8322839" cy="1916906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835899" y="33370840"/>
            <a:ext cx="6132618" cy="1916906"/>
          </a:xfrm>
          <a:prstGeom prst="rect">
            <a:avLst/>
          </a:prstGeom>
        </p:spPr>
        <p:txBody>
          <a:bodyPr/>
          <a:lstStyle/>
          <a:p>
            <a:fld id="{99DAF21E-6E85-41D1-BA81-1B604E77893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178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133" y="1441850"/>
            <a:ext cx="23654385" cy="6000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4132" y="8059343"/>
            <a:ext cx="11612735" cy="33587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300" b="1"/>
            </a:lvl1pPr>
            <a:lvl2pPr marL="1779383" indent="0">
              <a:buNone/>
              <a:defRPr sz="7800" b="1"/>
            </a:lvl2pPr>
            <a:lvl3pPr marL="3558755" indent="0">
              <a:buNone/>
              <a:defRPr sz="7000" b="1"/>
            </a:lvl3pPr>
            <a:lvl4pPr marL="5338139" indent="0">
              <a:buNone/>
              <a:defRPr sz="6200" b="1"/>
            </a:lvl4pPr>
            <a:lvl5pPr marL="7117514" indent="0">
              <a:buNone/>
              <a:defRPr sz="6200" b="1"/>
            </a:lvl5pPr>
            <a:lvl6pPr marL="8896894" indent="0">
              <a:buNone/>
              <a:defRPr sz="6200" b="1"/>
            </a:lvl6pPr>
            <a:lvl7pPr marL="10676277" indent="0">
              <a:buNone/>
              <a:defRPr sz="6200" b="1"/>
            </a:lvl7pPr>
            <a:lvl8pPr marL="12455649" indent="0">
              <a:buNone/>
              <a:defRPr sz="6200" b="1"/>
            </a:lvl8pPr>
            <a:lvl9pPr marL="14235032" indent="0">
              <a:buNone/>
              <a:defRPr sz="6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4132" y="11418094"/>
            <a:ext cx="11612735" cy="20744262"/>
          </a:xfrm>
          <a:prstGeom prst="rect">
            <a:avLst/>
          </a:prstGeom>
        </p:spPr>
        <p:txBody>
          <a:bodyPr/>
          <a:lstStyle>
            <a:lvl1pPr>
              <a:defRPr sz="93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351231" y="8059343"/>
            <a:ext cx="11617296" cy="33587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300" b="1"/>
            </a:lvl1pPr>
            <a:lvl2pPr marL="1779383" indent="0">
              <a:buNone/>
              <a:defRPr sz="7800" b="1"/>
            </a:lvl2pPr>
            <a:lvl3pPr marL="3558755" indent="0">
              <a:buNone/>
              <a:defRPr sz="7000" b="1"/>
            </a:lvl3pPr>
            <a:lvl4pPr marL="5338139" indent="0">
              <a:buNone/>
              <a:defRPr sz="6200" b="1"/>
            </a:lvl4pPr>
            <a:lvl5pPr marL="7117514" indent="0">
              <a:buNone/>
              <a:defRPr sz="6200" b="1"/>
            </a:lvl5pPr>
            <a:lvl6pPr marL="8896894" indent="0">
              <a:buNone/>
              <a:defRPr sz="6200" b="1"/>
            </a:lvl6pPr>
            <a:lvl7pPr marL="10676277" indent="0">
              <a:buNone/>
              <a:defRPr sz="6200" b="1"/>
            </a:lvl7pPr>
            <a:lvl8pPr marL="12455649" indent="0">
              <a:buNone/>
              <a:defRPr sz="6200" b="1"/>
            </a:lvl8pPr>
            <a:lvl9pPr marL="14235032" indent="0">
              <a:buNone/>
              <a:defRPr sz="6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351231" y="11418094"/>
            <a:ext cx="11617296" cy="20744262"/>
          </a:xfrm>
          <a:prstGeom prst="rect">
            <a:avLst/>
          </a:prstGeom>
        </p:spPr>
        <p:txBody>
          <a:bodyPr/>
          <a:lstStyle>
            <a:lvl1pPr>
              <a:defRPr sz="93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14133" y="33370840"/>
            <a:ext cx="6132618" cy="1916906"/>
          </a:xfrm>
          <a:prstGeom prst="rect">
            <a:avLst/>
          </a:prstGeom>
        </p:spPr>
        <p:txBody>
          <a:bodyPr/>
          <a:lstStyle/>
          <a:p>
            <a:fld id="{C934B764-67E2-4FA5-9EAC-E9AB9AB732AD}" type="datetimeFigureOut">
              <a:rPr lang="x-none" smtClean="0"/>
              <a:t>19/9/2022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979906" y="33370840"/>
            <a:ext cx="8322839" cy="1916906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8835899" y="33370840"/>
            <a:ext cx="6132618" cy="1916906"/>
          </a:xfrm>
          <a:prstGeom prst="rect">
            <a:avLst/>
          </a:prstGeom>
        </p:spPr>
        <p:txBody>
          <a:bodyPr/>
          <a:lstStyle/>
          <a:p>
            <a:fld id="{99DAF21E-6E85-41D1-BA81-1B604E77893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57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133" y="1441850"/>
            <a:ext cx="23654385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14133" y="33370840"/>
            <a:ext cx="6132618" cy="1916906"/>
          </a:xfrm>
          <a:prstGeom prst="rect">
            <a:avLst/>
          </a:prstGeom>
        </p:spPr>
        <p:txBody>
          <a:bodyPr/>
          <a:lstStyle/>
          <a:p>
            <a:fld id="{C934B764-67E2-4FA5-9EAC-E9AB9AB732AD}" type="datetimeFigureOut">
              <a:rPr lang="x-none" smtClean="0"/>
              <a:t>19/9/2022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79906" y="33370840"/>
            <a:ext cx="8322839" cy="1916906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8835899" y="33370840"/>
            <a:ext cx="6132618" cy="1916906"/>
          </a:xfrm>
          <a:prstGeom prst="rect">
            <a:avLst/>
          </a:prstGeom>
        </p:spPr>
        <p:txBody>
          <a:bodyPr/>
          <a:lstStyle/>
          <a:p>
            <a:fld id="{99DAF21E-6E85-41D1-BA81-1B604E77893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691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14133" y="33370840"/>
            <a:ext cx="6132618" cy="1916906"/>
          </a:xfrm>
          <a:prstGeom prst="rect">
            <a:avLst/>
          </a:prstGeom>
        </p:spPr>
        <p:txBody>
          <a:bodyPr/>
          <a:lstStyle/>
          <a:p>
            <a:fld id="{C934B764-67E2-4FA5-9EAC-E9AB9AB732AD}" type="datetimeFigureOut">
              <a:rPr lang="x-none" smtClean="0"/>
              <a:t>19/9/2022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979906" y="33370840"/>
            <a:ext cx="8322839" cy="1916906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835899" y="33370840"/>
            <a:ext cx="6132618" cy="1916906"/>
          </a:xfrm>
          <a:prstGeom prst="rect">
            <a:avLst/>
          </a:prstGeom>
        </p:spPr>
        <p:txBody>
          <a:bodyPr/>
          <a:lstStyle/>
          <a:p>
            <a:fld id="{99DAF21E-6E85-41D1-BA81-1B604E77893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900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142" y="1433512"/>
            <a:ext cx="8646811" cy="6100763"/>
          </a:xfrm>
          <a:prstGeom prst="rect">
            <a:avLst/>
          </a:prstGeo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5786" y="1433531"/>
            <a:ext cx="14692731" cy="30728843"/>
          </a:xfrm>
          <a:prstGeom prst="rect">
            <a:avLst/>
          </a:prstGeom>
        </p:spPr>
        <p:txBody>
          <a:bodyPr/>
          <a:lstStyle>
            <a:lvl1pPr>
              <a:defRPr sz="12500"/>
            </a:lvl1pPr>
            <a:lvl2pPr>
              <a:defRPr sz="10900"/>
            </a:lvl2pPr>
            <a:lvl3pPr>
              <a:defRPr sz="93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4142" y="7534293"/>
            <a:ext cx="8646811" cy="24628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/>
            </a:lvl1pPr>
            <a:lvl2pPr marL="1779383" indent="0">
              <a:buNone/>
              <a:defRPr sz="4700"/>
            </a:lvl2pPr>
            <a:lvl3pPr marL="3558755" indent="0">
              <a:buNone/>
              <a:defRPr sz="3900"/>
            </a:lvl3pPr>
            <a:lvl4pPr marL="5338139" indent="0">
              <a:buNone/>
              <a:defRPr sz="3500"/>
            </a:lvl4pPr>
            <a:lvl5pPr marL="7117514" indent="0">
              <a:buNone/>
              <a:defRPr sz="3500"/>
            </a:lvl5pPr>
            <a:lvl6pPr marL="8896894" indent="0">
              <a:buNone/>
              <a:defRPr sz="3500"/>
            </a:lvl6pPr>
            <a:lvl7pPr marL="10676277" indent="0">
              <a:buNone/>
              <a:defRPr sz="3500"/>
            </a:lvl7pPr>
            <a:lvl8pPr marL="12455649" indent="0">
              <a:buNone/>
              <a:defRPr sz="3500"/>
            </a:lvl8pPr>
            <a:lvl9pPr marL="14235032" indent="0">
              <a:buNone/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14133" y="33370840"/>
            <a:ext cx="6132618" cy="1916906"/>
          </a:xfrm>
          <a:prstGeom prst="rect">
            <a:avLst/>
          </a:prstGeom>
        </p:spPr>
        <p:txBody>
          <a:bodyPr/>
          <a:lstStyle/>
          <a:p>
            <a:fld id="{C934B764-67E2-4FA5-9EAC-E9AB9AB732AD}" type="datetimeFigureOut">
              <a:rPr lang="x-none" smtClean="0"/>
              <a:t>19/9/2022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979906" y="33370840"/>
            <a:ext cx="8322839" cy="1916906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835899" y="33370840"/>
            <a:ext cx="6132618" cy="1916906"/>
          </a:xfrm>
          <a:prstGeom prst="rect">
            <a:avLst/>
          </a:prstGeom>
        </p:spPr>
        <p:txBody>
          <a:bodyPr/>
          <a:lstStyle/>
          <a:p>
            <a:fld id="{99DAF21E-6E85-41D1-BA81-1B604E77893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795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83" y="25203150"/>
            <a:ext cx="15769590" cy="2975375"/>
          </a:xfrm>
          <a:prstGeom prst="rect">
            <a:avLst/>
          </a:prstGeo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51583" y="3217069"/>
            <a:ext cx="15769590" cy="21602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0"/>
            </a:lvl1pPr>
            <a:lvl2pPr marL="1779383" indent="0">
              <a:buNone/>
              <a:defRPr sz="10900"/>
            </a:lvl2pPr>
            <a:lvl3pPr marL="3558755" indent="0">
              <a:buNone/>
              <a:defRPr sz="9300"/>
            </a:lvl3pPr>
            <a:lvl4pPr marL="5338139" indent="0">
              <a:buNone/>
              <a:defRPr sz="7800"/>
            </a:lvl4pPr>
            <a:lvl5pPr marL="7117514" indent="0">
              <a:buNone/>
              <a:defRPr sz="7800"/>
            </a:lvl5pPr>
            <a:lvl6pPr marL="8896894" indent="0">
              <a:buNone/>
              <a:defRPr sz="7800"/>
            </a:lvl6pPr>
            <a:lvl7pPr marL="10676277" indent="0">
              <a:buNone/>
              <a:defRPr sz="7800"/>
            </a:lvl7pPr>
            <a:lvl8pPr marL="12455649" indent="0">
              <a:buNone/>
              <a:defRPr sz="7800"/>
            </a:lvl8pPr>
            <a:lvl9pPr marL="14235032" indent="0">
              <a:buNone/>
              <a:defRPr sz="78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1583" y="28178524"/>
            <a:ext cx="15769590" cy="4225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/>
            </a:lvl1pPr>
            <a:lvl2pPr marL="1779383" indent="0">
              <a:buNone/>
              <a:defRPr sz="4700"/>
            </a:lvl2pPr>
            <a:lvl3pPr marL="3558755" indent="0">
              <a:buNone/>
              <a:defRPr sz="3900"/>
            </a:lvl3pPr>
            <a:lvl4pPr marL="5338139" indent="0">
              <a:buNone/>
              <a:defRPr sz="3500"/>
            </a:lvl4pPr>
            <a:lvl5pPr marL="7117514" indent="0">
              <a:buNone/>
              <a:defRPr sz="3500"/>
            </a:lvl5pPr>
            <a:lvl6pPr marL="8896894" indent="0">
              <a:buNone/>
              <a:defRPr sz="3500"/>
            </a:lvl6pPr>
            <a:lvl7pPr marL="10676277" indent="0">
              <a:buNone/>
              <a:defRPr sz="3500"/>
            </a:lvl7pPr>
            <a:lvl8pPr marL="12455649" indent="0">
              <a:buNone/>
              <a:defRPr sz="3500"/>
            </a:lvl8pPr>
            <a:lvl9pPr marL="14235032" indent="0">
              <a:buNone/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14133" y="33370840"/>
            <a:ext cx="6132618" cy="1916906"/>
          </a:xfrm>
          <a:prstGeom prst="rect">
            <a:avLst/>
          </a:prstGeom>
        </p:spPr>
        <p:txBody>
          <a:bodyPr/>
          <a:lstStyle/>
          <a:p>
            <a:fld id="{C934B764-67E2-4FA5-9EAC-E9AB9AB732AD}" type="datetimeFigureOut">
              <a:rPr lang="x-none" smtClean="0"/>
              <a:t>19/9/2022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979906" y="33370840"/>
            <a:ext cx="8322839" cy="1916906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835899" y="33370840"/>
            <a:ext cx="6132618" cy="1916906"/>
          </a:xfrm>
          <a:prstGeom prst="rect">
            <a:avLst/>
          </a:prstGeom>
        </p:spPr>
        <p:txBody>
          <a:bodyPr/>
          <a:lstStyle/>
          <a:p>
            <a:fld id="{99DAF21E-6E85-41D1-BA81-1B604E77893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2701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cid:ii_l42vhl7f0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54364EF2-0172-4301-8708-F81609CFBACA}"/>
              </a:ext>
            </a:extLst>
          </p:cNvPr>
          <p:cNvGrpSpPr/>
          <p:nvPr userDrawn="1"/>
        </p:nvGrpSpPr>
        <p:grpSpPr>
          <a:xfrm>
            <a:off x="-3934" y="-14393"/>
            <a:ext cx="26316000" cy="4949287"/>
            <a:chOff x="-3934" y="9402"/>
            <a:chExt cx="26316000" cy="494928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6C43CF7-3473-4A37-97FD-D2DF713363B9}"/>
                </a:ext>
              </a:extLst>
            </p:cNvPr>
            <p:cNvPicPr>
              <a:picLocks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42"/>
            <a:stretch/>
          </p:blipFill>
          <p:spPr>
            <a:xfrm>
              <a:off x="-3934" y="4464746"/>
              <a:ext cx="26316000" cy="493943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F77C572-EC8D-4EAF-B0E8-88CA9F77BA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94" t="44157" r="13361" b="37898"/>
            <a:stretch/>
          </p:blipFill>
          <p:spPr>
            <a:xfrm>
              <a:off x="7747" y="9402"/>
              <a:ext cx="26283506" cy="4516343"/>
            </a:xfrm>
            <a:prstGeom prst="rect">
              <a:avLst/>
            </a:prstGeom>
          </p:spPr>
        </p:pic>
      </p:grpSp>
      <p:cxnSp>
        <p:nvCxnSpPr>
          <p:cNvPr id="10" name="Straight Connector 7">
            <a:extLst>
              <a:ext uri="{FF2B5EF4-FFF2-40B4-BE49-F238E27FC236}">
                <a16:creationId xmlns:a16="http://schemas.microsoft.com/office/drawing/2014/main" id="{DB8EC8B5-1673-46F8-8526-D41986FE2A85}"/>
              </a:ext>
            </a:extLst>
          </p:cNvPr>
          <p:cNvCxnSpPr/>
          <p:nvPr userDrawn="1"/>
        </p:nvCxnSpPr>
        <p:spPr>
          <a:xfrm flipH="1">
            <a:off x="-9692" y="4919607"/>
            <a:ext cx="26352000" cy="0"/>
          </a:xfrm>
          <a:prstGeom prst="line">
            <a:avLst/>
          </a:prstGeom>
          <a:ln w="76200">
            <a:solidFill>
              <a:srgbClr val="0DE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9">
            <a:extLst>
              <a:ext uri="{FF2B5EF4-FFF2-40B4-BE49-F238E27FC236}">
                <a16:creationId xmlns:a16="http://schemas.microsoft.com/office/drawing/2014/main" id="{3C00FB96-F988-4854-AEAA-6DAAAD1EC087}"/>
              </a:ext>
            </a:extLst>
          </p:cNvPr>
          <p:cNvSpPr/>
          <p:nvPr userDrawn="1"/>
        </p:nvSpPr>
        <p:spPr>
          <a:xfrm>
            <a:off x="5302781" y="-62705"/>
            <a:ext cx="20994257" cy="4574928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>
              <a:solidFill>
                <a:sysClr val="windowText" lastClr="000000"/>
              </a:solidFill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5C7B9378-D511-47E1-829E-FA0061A3DED8}"/>
              </a:ext>
            </a:extLst>
          </p:cNvPr>
          <p:cNvPicPr>
            <a:picLocks noChangeAspect="1"/>
          </p:cNvPicPr>
          <p:nvPr userDrawn="1"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" y="-29679"/>
            <a:ext cx="5293616" cy="187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3EC7A23-27C0-4669-AD44-FB87D2DDA3E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309" y="440706"/>
            <a:ext cx="3098481" cy="311166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E885DA8F-F59A-4939-8FFD-FD325BBC0145}"/>
              </a:ext>
            </a:extLst>
          </p:cNvPr>
          <p:cNvSpPr/>
          <p:nvPr userDrawn="1"/>
        </p:nvSpPr>
        <p:spPr>
          <a:xfrm>
            <a:off x="1961" y="1860992"/>
            <a:ext cx="5293616" cy="2616454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FBB0501-C6F5-41FD-A7BD-355C591DE5C6}"/>
              </a:ext>
            </a:extLst>
          </p:cNvPr>
          <p:cNvSpPr txBox="1"/>
          <p:nvPr userDrawn="1"/>
        </p:nvSpPr>
        <p:spPr>
          <a:xfrm>
            <a:off x="179885" y="1800450"/>
            <a:ext cx="13532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4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Regular" panose="00000500000000000000" pitchFamily="50" charset="0"/>
              </a:rPr>
              <a:t>5°</a:t>
            </a:r>
          </a:p>
        </p:txBody>
      </p:sp>
      <p:grpSp>
        <p:nvGrpSpPr>
          <p:cNvPr id="16" name="그룹 6">
            <a:extLst>
              <a:ext uri="{FF2B5EF4-FFF2-40B4-BE49-F238E27FC236}">
                <a16:creationId xmlns:a16="http://schemas.microsoft.com/office/drawing/2014/main" id="{6B1771E8-44EB-4040-A354-C752C9DAF72D}"/>
              </a:ext>
            </a:extLst>
          </p:cNvPr>
          <p:cNvGrpSpPr/>
          <p:nvPr userDrawn="1"/>
        </p:nvGrpSpPr>
        <p:grpSpPr>
          <a:xfrm rot="1322227">
            <a:off x="504331" y="2831779"/>
            <a:ext cx="3152717" cy="3225405"/>
            <a:chOff x="9272558" y="2192407"/>
            <a:chExt cx="1658239" cy="2310859"/>
          </a:xfrm>
        </p:grpSpPr>
        <p:sp>
          <p:nvSpPr>
            <p:cNvPr id="17" name="Regular Pentagon 34">
              <a:extLst>
                <a:ext uri="{FF2B5EF4-FFF2-40B4-BE49-F238E27FC236}">
                  <a16:creationId xmlns:a16="http://schemas.microsoft.com/office/drawing/2014/main" id="{DCE6FAF9-0142-46CA-95EA-DF01D953F750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D7D31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8" name="Regular Pentagon 34">
              <a:extLst>
                <a:ext uri="{FF2B5EF4-FFF2-40B4-BE49-F238E27FC236}">
                  <a16:creationId xmlns:a16="http://schemas.microsoft.com/office/drawing/2014/main" id="{3B07D674-C2AE-4623-A62A-F1AFE107CC65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19" name="Straight Arrow Connector 46">
              <a:extLst>
                <a:ext uri="{FF2B5EF4-FFF2-40B4-BE49-F238E27FC236}">
                  <a16:creationId xmlns:a16="http://schemas.microsoft.com/office/drawing/2014/main" id="{7A8FCAA1-3BB6-4826-8768-F529CF26F0BB}"/>
                </a:ext>
              </a:extLst>
            </p:cNvPr>
            <p:cNvCxnSpPr>
              <a:cxnSpLocks/>
            </p:cNvCxnSpPr>
            <p:nvPr/>
          </p:nvCxnSpPr>
          <p:spPr>
            <a:xfrm rot="20277773" flipH="1">
              <a:off x="9272558" y="3495606"/>
              <a:ext cx="565338" cy="1007660"/>
            </a:xfrm>
            <a:prstGeom prst="straightConnector1">
              <a:avLst/>
            </a:prstGeom>
            <a:noFill/>
            <a:ln w="31750" cap="flat" cmpd="sng" algn="ctr">
              <a:solidFill>
                <a:srgbClr val="ED7D31"/>
              </a:solidFill>
              <a:prstDash val="solid"/>
              <a:miter lim="800000"/>
              <a:tailEnd type="oval" w="lg" len="lg"/>
            </a:ln>
            <a:effectLst/>
          </p:spPr>
        </p:cxnSp>
        <p:sp>
          <p:nvSpPr>
            <p:cNvPr id="20" name="Regular Pentagon 33">
              <a:extLst>
                <a:ext uri="{FF2B5EF4-FFF2-40B4-BE49-F238E27FC236}">
                  <a16:creationId xmlns:a16="http://schemas.microsoft.com/office/drawing/2014/main" id="{14BAE8C1-68BE-42F7-A2BF-6D70208B6CB0}"/>
                </a:ext>
              </a:extLst>
            </p:cNvPr>
            <p:cNvSpPr/>
            <p:nvPr/>
          </p:nvSpPr>
          <p:spPr>
            <a:xfrm rot="2111879">
              <a:off x="9388291" y="2830704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ED7D31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21" name="Rectangle 19">
            <a:extLst>
              <a:ext uri="{FF2B5EF4-FFF2-40B4-BE49-F238E27FC236}">
                <a16:creationId xmlns:a16="http://schemas.microsoft.com/office/drawing/2014/main" id="{760C3C46-1E7B-496D-BA37-810708706F8D}"/>
              </a:ext>
            </a:extLst>
          </p:cNvPr>
          <p:cNvSpPr/>
          <p:nvPr userDrawn="1"/>
        </p:nvSpPr>
        <p:spPr>
          <a:xfrm>
            <a:off x="5292453" y="250"/>
            <a:ext cx="16673218" cy="2947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64F2538-CBEE-42B7-8A2E-868DA003F7DE}"/>
              </a:ext>
            </a:extLst>
          </p:cNvPr>
          <p:cNvSpPr txBox="1"/>
          <p:nvPr userDrawn="1"/>
        </p:nvSpPr>
        <p:spPr>
          <a:xfrm>
            <a:off x="94043" y="3674888"/>
            <a:ext cx="473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vantGarde Bk BT" panose="020B04020202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23" name="Rectangle 66">
            <a:extLst>
              <a:ext uri="{FF2B5EF4-FFF2-40B4-BE49-F238E27FC236}">
                <a16:creationId xmlns:a16="http://schemas.microsoft.com/office/drawing/2014/main" id="{47FFADAE-B4AA-4B4B-A0F2-7A2275897B11}"/>
              </a:ext>
            </a:extLst>
          </p:cNvPr>
          <p:cNvSpPr/>
          <p:nvPr userDrawn="1"/>
        </p:nvSpPr>
        <p:spPr>
          <a:xfrm>
            <a:off x="5301363" y="2935838"/>
            <a:ext cx="16695918" cy="1611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4000" dirty="0">
              <a:solidFill>
                <a:sysClr val="windowText" lastClr="000000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F40B49C-1198-4943-9738-2C569553F5CA}"/>
              </a:ext>
            </a:extLst>
          </p:cNvPr>
          <p:cNvSpPr txBox="1"/>
          <p:nvPr userDrawn="1"/>
        </p:nvSpPr>
        <p:spPr>
          <a:xfrm>
            <a:off x="20764573" y="3681226"/>
            <a:ext cx="55256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4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SECRETARÍA DE INVESTIGACIÓN Y POSGRADO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E3C3F7B-4FD4-4577-9CAE-697E700810EF}"/>
              </a:ext>
            </a:extLst>
          </p:cNvPr>
          <p:cNvSpPr txBox="1"/>
          <p:nvPr userDrawn="1"/>
        </p:nvSpPr>
        <p:spPr>
          <a:xfrm>
            <a:off x="696988" y="2337605"/>
            <a:ext cx="4739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vantGarde Bk BT" panose="020B04020202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JORNADAS DE DIVULGACIÓN CIENTÍFICA Y TÉCNICA </a:t>
            </a: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26D340D6-23AB-49B9-B30E-645B4A7D2C07}"/>
              </a:ext>
            </a:extLst>
          </p:cNvPr>
          <p:cNvSpPr/>
          <p:nvPr userDrawn="1"/>
        </p:nvSpPr>
        <p:spPr>
          <a:xfrm>
            <a:off x="3608491" y="9837094"/>
            <a:ext cx="20994257" cy="1704042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5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3558755" rtl="0" eaLnBrk="1" latinLnBrk="0" hangingPunct="1">
        <a:spcBef>
          <a:spcPct val="0"/>
        </a:spcBef>
        <a:buNone/>
        <a:defRPr sz="1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4533" indent="-1334533" algn="l" defTabSz="3558755" rtl="0" eaLnBrk="1" latinLnBrk="0" hangingPunct="1">
        <a:spcBef>
          <a:spcPct val="20000"/>
        </a:spcBef>
        <a:buFont typeface="Arial" pitchFamily="34" charset="0"/>
        <a:buChar char="•"/>
        <a:defRPr sz="12500" kern="1200">
          <a:solidFill>
            <a:schemeClr val="tx1"/>
          </a:solidFill>
          <a:latin typeface="+mn-lt"/>
          <a:ea typeface="+mn-ea"/>
          <a:cs typeface="+mn-cs"/>
        </a:defRPr>
      </a:lvl1pPr>
      <a:lvl2pPr marL="2891489" indent="-1112113" algn="l" defTabSz="3558755" rtl="0" eaLnBrk="1" latinLnBrk="0" hangingPunct="1">
        <a:spcBef>
          <a:spcPct val="20000"/>
        </a:spcBef>
        <a:buFont typeface="Arial" pitchFamily="34" charset="0"/>
        <a:buChar char="–"/>
        <a:defRPr sz="10900" kern="1200">
          <a:solidFill>
            <a:schemeClr val="tx1"/>
          </a:solidFill>
          <a:latin typeface="+mn-lt"/>
          <a:ea typeface="+mn-ea"/>
          <a:cs typeface="+mn-cs"/>
        </a:defRPr>
      </a:lvl2pPr>
      <a:lvl3pPr marL="4448445" indent="-889686" algn="l" defTabSz="3558755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6227824" indent="-889686" algn="l" defTabSz="3558755" rtl="0" eaLnBrk="1" latinLnBrk="0" hangingPunct="1">
        <a:spcBef>
          <a:spcPct val="20000"/>
        </a:spcBef>
        <a:buFont typeface="Arial" pitchFamily="34" charset="0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8007208" indent="-889686" algn="l" defTabSz="3558755" rtl="0" eaLnBrk="1" latinLnBrk="0" hangingPunct="1">
        <a:spcBef>
          <a:spcPct val="20000"/>
        </a:spcBef>
        <a:buFont typeface="Arial" pitchFamily="34" charset="0"/>
        <a:buChar char="»"/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786580" indent="-889686" algn="l" defTabSz="3558755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65963" indent="-889686" algn="l" defTabSz="3558755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345343" indent="-889686" algn="l" defTabSz="3558755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124718" indent="-889686" algn="l" defTabSz="3558755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355875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79383" algn="l" defTabSz="355875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2pPr>
      <a:lvl3pPr marL="3558755" algn="l" defTabSz="355875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338139" algn="l" defTabSz="355875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117514" algn="l" defTabSz="355875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896894" algn="l" defTabSz="355875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676277" algn="l" defTabSz="355875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455649" algn="l" defTabSz="355875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4235032" algn="l" defTabSz="355875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6">
            <a:extLst>
              <a:ext uri="{FF2B5EF4-FFF2-40B4-BE49-F238E27FC236}">
                <a16:creationId xmlns:a16="http://schemas.microsoft.com/office/drawing/2014/main" id="{C937B83E-AC94-4617-A27C-D8DBA0267F6F}"/>
              </a:ext>
            </a:extLst>
          </p:cNvPr>
          <p:cNvSpPr/>
          <p:nvPr/>
        </p:nvSpPr>
        <p:spPr>
          <a:xfrm>
            <a:off x="5302391" y="2925514"/>
            <a:ext cx="16695918" cy="1611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Autores y filiación</a:t>
            </a:r>
          </a:p>
          <a:p>
            <a:pPr algn="ctr"/>
            <a:r>
              <a:rPr lang="es-AR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AR" sz="2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sugieren fuentes tamaño 40, con iguales normativas para la filiación que la dispuesta en los resúmenes)</a:t>
            </a:r>
          </a:p>
          <a:p>
            <a:pPr algn="ctr"/>
            <a:endParaRPr lang="es-AR" sz="4000" dirty="0">
              <a:solidFill>
                <a:sysClr val="windowText" lastClr="000000"/>
              </a:solidFill>
            </a:endParaRPr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CB330FE8-B245-46E1-B58E-8C15C39333F5}"/>
              </a:ext>
            </a:extLst>
          </p:cNvPr>
          <p:cNvSpPr/>
          <p:nvPr/>
        </p:nvSpPr>
        <p:spPr>
          <a:xfrm>
            <a:off x="5325091" y="76718"/>
            <a:ext cx="16673218" cy="2947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 DEL TRABAJO </a:t>
            </a:r>
          </a:p>
          <a:p>
            <a:pPr algn="ctr"/>
            <a:r>
              <a:rPr lang="es-AR" sz="2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 sugieren fuentes de tamaño 60)</a:t>
            </a:r>
          </a:p>
        </p:txBody>
      </p:sp>
    </p:spTree>
    <p:extLst>
      <p:ext uri="{BB962C8B-B14F-4D97-AF65-F5344CB8AC3E}">
        <p14:creationId xmlns:p14="http://schemas.microsoft.com/office/powerpoint/2010/main" val="239765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34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Meiryo</vt:lpstr>
      <vt:lpstr>Arial</vt:lpstr>
      <vt:lpstr>AvantGarde Bk BT</vt:lpstr>
      <vt:lpstr>Bebas Neue Regular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DISEÑO-001</dc:creator>
  <cp:lastModifiedBy>CARO MOHADED - DELL</cp:lastModifiedBy>
  <cp:revision>53</cp:revision>
  <dcterms:created xsi:type="dcterms:W3CDTF">2019-11-15T12:26:46Z</dcterms:created>
  <dcterms:modified xsi:type="dcterms:W3CDTF">2022-09-19T14:27:29Z</dcterms:modified>
</cp:coreProperties>
</file>